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95"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855836"/>
            <a:ext cx="12203235" cy="5151069"/>
          </a:xfrm>
          <a:prstGeom prst="rect">
            <a:avLst/>
          </a:prstGeom>
        </p:spPr>
      </p:pic>
    </p:spTree>
    <p:extLst>
      <p:ext uri="{BB962C8B-B14F-4D97-AF65-F5344CB8AC3E}">
        <p14:creationId xmlns:p14="http://schemas.microsoft.com/office/powerpoint/2010/main" val="1685227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beneficiará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smtClean="0">
                <a:latin typeface="Arial" panose="020B0604020202020204" pitchFamily="34" charset="0"/>
                <a:cs typeface="Arial" panose="020B0604020202020204" pitchFamily="34" charset="0"/>
              </a:rPr>
              <a:t>Autores</a:t>
            </a:r>
            <a:endParaRPr lang="en-US" sz="4000" b="1" dirty="0">
              <a:latin typeface="Arial" panose="020B0604020202020204" pitchFamily="34" charset="0"/>
              <a:cs typeface="Arial" panose="020B0604020202020204" pitchFamily="34" charset="0"/>
            </a:endParaRPr>
          </a:p>
        </p:txBody>
      </p:sp>
      <p:sp>
        <p:nvSpPr>
          <p:cNvPr id="3" name="Espaço Reservado para Conteúdo 2"/>
          <p:cNvSpPr>
            <a:spLocks noGrp="1"/>
          </p:cNvSpPr>
          <p:nvPr>
            <p:ph idx="1"/>
          </p:nvPr>
        </p:nvSpPr>
        <p:spPr>
          <a:xfrm>
            <a:off x="609600" y="1600203"/>
            <a:ext cx="10972800" cy="1579095"/>
          </a:xfrm>
        </p:spPr>
        <p:txBody>
          <a:bodyPr>
            <a:normAutofit/>
          </a:bodyPr>
          <a:lstStyle/>
          <a:p>
            <a:r>
              <a:rPr lang="pt-PT" sz="2400" dirty="0" smtClean="0">
                <a:latin typeface="Arial" panose="020B0604020202020204" pitchFamily="34" charset="0"/>
                <a:cs typeface="Arial" panose="020B0604020202020204" pitchFamily="34" charset="0"/>
              </a:rPr>
              <a:t>João Silvio António</a:t>
            </a:r>
          </a:p>
          <a:p>
            <a:r>
              <a:rPr lang="pt-PT" sz="2400" dirty="0" smtClean="0">
                <a:latin typeface="Arial" panose="020B0604020202020204" pitchFamily="34" charset="0"/>
                <a:cs typeface="Arial" panose="020B0604020202020204" pitchFamily="34" charset="0"/>
              </a:rPr>
              <a:t>Edsón António Guerra</a:t>
            </a:r>
          </a:p>
          <a:p>
            <a:r>
              <a:rPr lang="pt-PT" sz="2400" dirty="0" smtClean="0">
                <a:latin typeface="Arial" panose="020B0604020202020204" pitchFamily="34" charset="0"/>
                <a:cs typeface="Arial" panose="020B0604020202020204" pitchFamily="34" charset="0"/>
              </a:rPr>
              <a:t>Luciano Lourenço</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89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projeto utilizará 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1588</TotalTime>
  <Words>979</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Autores</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121</cp:revision>
  <dcterms:created xsi:type="dcterms:W3CDTF">2023-05-01T19:13:48Z</dcterms:created>
  <dcterms:modified xsi:type="dcterms:W3CDTF">2024-02-22T16:34:21Z</dcterms:modified>
</cp:coreProperties>
</file>